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fif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972" y="71836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2" y="71836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0" y="4764090"/>
            <a:ext cx="7200900" cy="596542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29.11.2022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12:30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B1-D04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457637" y="4973468"/>
            <a:ext cx="4285628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SONGÜL TOKTAY 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21516033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32098" y="5715908"/>
            <a:ext cx="6523074" cy="3906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İçme Sularında Elektrokimyasal Yöntem ile Bisfenol-A Tayini  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Doç.Dr.Özge GÖRDÜK 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89845" y="1757995"/>
            <a:ext cx="3671891" cy="3259368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8" name="Picture 7" descr="A person wearing a head scarf&#10;&#10;Description automatically generated with low confidence">
            <a:extLst>
              <a:ext uri="{FF2B5EF4-FFF2-40B4-BE49-F238E27FC236}">
                <a16:creationId xmlns:a16="http://schemas.microsoft.com/office/drawing/2014/main" xmlns="" id="{4ADAABB7-53D3-7D2C-042E-E7D8060446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430" y="2649291"/>
            <a:ext cx="1896670" cy="2114799"/>
          </a:xfrm>
          <a:prstGeom prst="rect">
            <a:avLst/>
          </a:prstGeom>
        </p:spPr>
      </p:pic>
      <p:pic>
        <p:nvPicPr>
          <p:cNvPr id="12" name="Picture 11" descr="A picture containing text, sign&#10;&#10;Description automatically generated">
            <a:extLst>
              <a:ext uri="{FF2B5EF4-FFF2-40B4-BE49-F238E27FC236}">
                <a16:creationId xmlns:a16="http://schemas.microsoft.com/office/drawing/2014/main" xmlns="" id="{675BA720-3631-8240-A7D0-6DBD888EEF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49" y="6982720"/>
            <a:ext cx="1907175" cy="190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231</TotalTime>
  <Words>34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29</cp:revision>
  <dcterms:created xsi:type="dcterms:W3CDTF">2016-11-29T08:51:08Z</dcterms:created>
  <dcterms:modified xsi:type="dcterms:W3CDTF">2022-11-23T20:24:36Z</dcterms:modified>
</cp:coreProperties>
</file>